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2" r:id="rId7"/>
    <p:sldId id="261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2D7DCC-12DF-497C-AB3A-922CDE1B37BA}" type="datetimeFigureOut">
              <a:rPr lang="ru-RU" smtClean="0"/>
              <a:pPr/>
              <a:t>22.02.2014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3F6B93D-347A-4D3F-9429-20124334ED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619722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«Человек достигнет результата,  </a:t>
            </a:r>
            <a:b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только делая что-то сам...»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 smtClean="0"/>
              <a:t> </a:t>
            </a:r>
            <a:r>
              <a:rPr lang="ru-RU" b="1" dirty="0" smtClean="0"/>
              <a:t>Александр Пятигорский- </a:t>
            </a:r>
            <a:br>
              <a:rPr lang="ru-RU" b="1" dirty="0" smtClean="0"/>
            </a:br>
            <a:r>
              <a:rPr lang="ru-RU" b="1" dirty="0" smtClean="0"/>
              <a:t>                  всемирно известный русский  </a:t>
            </a:r>
            <a:br>
              <a:rPr lang="ru-RU" b="1" dirty="0" smtClean="0"/>
            </a:br>
            <a:r>
              <a:rPr lang="ru-RU" b="1" dirty="0" smtClean="0"/>
              <a:t>           философ, востоковед, профессор  </a:t>
            </a:r>
            <a:br>
              <a:rPr lang="ru-RU" b="1" dirty="0" smtClean="0"/>
            </a:br>
            <a:r>
              <a:rPr lang="ru-RU" b="1" dirty="0" smtClean="0"/>
              <a:t>                      Лондонского университета </a:t>
            </a:r>
            <a:br>
              <a:rPr lang="ru-RU" b="1" dirty="0" smtClean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me\Desktop\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904096"/>
            <a:ext cx="2506521" cy="23251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ОПРЕДЕЛЕНИЕ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больше числа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если их разность (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а-в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)-  ______  число.   </a:t>
            </a:r>
          </a:p>
          <a:p>
            <a:pPr marL="0" indent="0">
              <a:buFont typeface="Arial" charset="0"/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меньше числа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в,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если их разность (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а-в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)-_______ число.   </a:t>
            </a:r>
          </a:p>
          <a:p>
            <a:pPr marL="0" indent="0"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Пишут: а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 ( а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Самостоятельная работа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342" y="1600200"/>
            <a:ext cx="7277316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ПРОВЕРЬ СЕБЯ!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2" name="Picture 4" descr="C:\Users\Home\Desktop\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1890210" cy="1872208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420888"/>
            <a:ext cx="5472607" cy="2448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99176" cy="1512168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Совместите начало записей _________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_________</a:t>
            </a:r>
            <a:b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столбце А с их завершением в столбце В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3"/>
            <a:ext cx="8208912" cy="4430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Свойства числовых неравенств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5277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Теорема 1: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&gt;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Теорема2: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и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то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Теорема 3: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и при этом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любое число, 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Теорема 4: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и при этом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положительное число, то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и при этом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отрицательное число, то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bc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Следствие: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положительные числа и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&lt;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то 1/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&gt;1/ b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Совместите начало записей 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 НЕРАВЕНСТВ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столбце А с их завершением в столбце В</a:t>
            </a: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792088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483768" y="4672286"/>
            <a:ext cx="316835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1а - 4в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2а - 6в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3а – 5в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4а - 3в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5а – 1в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6а – 2в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Home\Desktop\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869160"/>
            <a:ext cx="1944216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  № №747, 749, 751 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 Разобрать доказательство четырёх теорем согласно пункту учебника.</a:t>
            </a:r>
          </a:p>
          <a:p>
            <a:endParaRPr lang="ru-RU" dirty="0"/>
          </a:p>
        </p:txBody>
      </p:sp>
      <p:pic>
        <p:nvPicPr>
          <p:cNvPr id="1027" name="Picture 3" descr="C:\Users\Home\Desktop\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717032"/>
            <a:ext cx="4104456" cy="2520280"/>
          </a:xfrm>
          <a:prstGeom prst="rect">
            <a:avLst/>
          </a:prstGeom>
          <a:noFill/>
        </p:spPr>
      </p:pic>
      <p:pic>
        <p:nvPicPr>
          <p:cNvPr id="1028" name="Picture 4" descr="C:\Users\Home\Desktop\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355715"/>
            <a:ext cx="1872209" cy="12730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Оцени свою работу на уроке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C:\Users\Home\Desktop\i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096344" cy="2590819"/>
          </a:xfrm>
          <a:prstGeom prst="rect">
            <a:avLst/>
          </a:prstGeom>
          <a:noFill/>
        </p:spPr>
      </p:pic>
      <p:pic>
        <p:nvPicPr>
          <p:cNvPr id="19460" name="Picture 4" descr="C:\Users\Home\Desktop\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149080"/>
            <a:ext cx="4248472" cy="2376264"/>
          </a:xfrm>
          <a:prstGeom prst="rect">
            <a:avLst/>
          </a:prstGeom>
          <a:noFill/>
        </p:spPr>
      </p:pic>
      <p:pic>
        <p:nvPicPr>
          <p:cNvPr id="19461" name="Picture 5" descr="C:\Users\Home\Desktop\i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628800"/>
            <a:ext cx="4104456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359</TotalTime>
  <Words>172</Words>
  <Application>Microsoft Office PowerPoint</Application>
  <PresentationFormat>Экран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«Человек достигнет результата,        только делая что-то сам...»   </vt:lpstr>
      <vt:lpstr>ОПРЕДЕЛЕНИЕ</vt:lpstr>
      <vt:lpstr>Самостоятельная работа</vt:lpstr>
      <vt:lpstr>ПРОВЕРЬ СЕБЯ!</vt:lpstr>
      <vt:lpstr>   Совместите начало записей _________?_________ в столбце А с их завершением в столбце В. </vt:lpstr>
      <vt:lpstr>Свойства числовых неравенств</vt:lpstr>
      <vt:lpstr>Совместите начало записей  СВОЙСТВ НЕРАВЕНСТВ в столбце А с их завершением в столбце В</vt:lpstr>
      <vt:lpstr>Домашнее задание:</vt:lpstr>
      <vt:lpstr>Оцени свою работу на уроке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«Человек достигнет результата,        только делая что-то сам...»</dc:title>
  <dc:creator>Home</dc:creator>
  <cp:lastModifiedBy>Home</cp:lastModifiedBy>
  <cp:revision>38</cp:revision>
  <dcterms:created xsi:type="dcterms:W3CDTF">2014-02-13T12:55:52Z</dcterms:created>
  <dcterms:modified xsi:type="dcterms:W3CDTF">2014-02-22T17:37:22Z</dcterms:modified>
</cp:coreProperties>
</file>